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2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6" r:id="rId15"/>
    <p:sldId id="277" r:id="rId16"/>
    <p:sldId id="285" r:id="rId17"/>
    <p:sldId id="270" r:id="rId18"/>
    <p:sldId id="271" r:id="rId19"/>
    <p:sldId id="272" r:id="rId20"/>
    <p:sldId id="273" r:id="rId21"/>
    <p:sldId id="274" r:id="rId22"/>
    <p:sldId id="280" r:id="rId23"/>
    <p:sldId id="281" r:id="rId24"/>
    <p:sldId id="275" r:id="rId25"/>
    <p:sldId id="283" r:id="rId26"/>
    <p:sldId id="284" r:id="rId27"/>
    <p:sldId id="288" r:id="rId28"/>
    <p:sldId id="301" r:id="rId29"/>
    <p:sldId id="278" r:id="rId30"/>
    <p:sldId id="279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286" r:id="rId43"/>
    <p:sldId id="300" r:id="rId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17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4ADED-1F80-AB81-FCA5-AB73901ED5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CE55F0-10B8-86A4-DBED-B64810CFD8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F303AE-452A-8E1B-5804-71401FDD49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3387C-59EB-41EA-B8AC-6A521521E454}" type="datetimeFigureOut">
              <a:rPr lang="en-IN" smtClean="0"/>
              <a:t>30-01-2024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1D8E87-1ADA-CBE4-DF48-9A2A88FD4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8E8890-AD24-C12C-18A3-67ACE9320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334B3-5434-459A-9E40-742702A651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26944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2EB06-82B5-C8DC-2730-BD4D3E55A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B82214-7516-C673-5EF1-74682F41AA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04AB4E-BF40-BF33-728F-9A57D16487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3387C-59EB-41EA-B8AC-6A521521E454}" type="datetimeFigureOut">
              <a:rPr lang="en-IN" smtClean="0"/>
              <a:t>30-01-2024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ED9EA3-8DFE-A008-6C9B-35E10BC90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E7EDE1-03B2-5AFA-FF82-B719A291F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334B3-5434-459A-9E40-742702A651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06738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979316-7F05-3D7C-CD3E-17366F9E9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6C9CDD-BE30-53BC-4E53-94E1D2B64D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A88D97-193F-4F34-7193-693CF93860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3387C-59EB-41EA-B8AC-6A521521E454}" type="datetimeFigureOut">
              <a:rPr lang="en-IN" smtClean="0"/>
              <a:t>30-01-2024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5B4AD0-DF59-BE6A-F414-2EAE4C25C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EE77BE-057D-A7E6-07A0-F0BAAC751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334B3-5434-459A-9E40-742702A651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4486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75AFD3-9BEE-CB32-7316-9217EF1E5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0A818E-13B3-4D70-6B66-E18DC66685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D76469-D6F9-B4B7-DA56-DB650D5FB1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A738F9-6F56-313A-27E0-5A0639A9C6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3387C-59EB-41EA-B8AC-6A521521E454}" type="datetimeFigureOut">
              <a:rPr lang="en-IN" smtClean="0"/>
              <a:t>30-01-2024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DAB6AB-7F1D-B466-45DD-E8065132A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36272E-7D74-9DBE-CAD6-A196A73F2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334B3-5434-459A-9E40-742702A651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925154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6EBD04-1DBF-A415-3B00-14579FD85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8813DD-058A-8F5C-3BEC-29E557F0D0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EC3DEE-546A-549C-2995-380AC6A5A0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C17243-0639-C914-21A8-CD78EC55A9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60D739-41E5-1E34-8134-39D67E47B2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1A4B040-289F-D5C2-9C70-5C7A0D716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3387C-59EB-41EA-B8AC-6A521521E454}" type="datetimeFigureOut">
              <a:rPr lang="en-IN" smtClean="0"/>
              <a:t>30-01-2024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6EBC0C5-964C-0E76-7300-5434D1CED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F7D420-EBE9-14FC-783D-649BFBA2A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334B3-5434-459A-9E40-742702A651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5867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00188-BD98-2723-C12E-454C8736A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A6905F-08AE-31C2-83AC-738F32106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3387C-59EB-41EA-B8AC-6A521521E454}" type="datetimeFigureOut">
              <a:rPr lang="en-IN" smtClean="0"/>
              <a:t>30-01-2024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88F0C6-1085-DFCC-05A8-EAD0BC859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A0D502-A8CC-0B20-5383-E3DB88F47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334B3-5434-459A-9E40-742702A651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93768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D4A92E-7E64-895B-E13D-905E88F9C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3387C-59EB-41EA-B8AC-6A521521E454}" type="datetimeFigureOut">
              <a:rPr lang="en-IN" smtClean="0"/>
              <a:t>30-01-2024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E1D78F-63AF-68C2-EDD3-E2F956E05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ABA2E2-792B-74E6-EF2C-ABBF681E6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334B3-5434-459A-9E40-742702A651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86881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F0DD1-6E99-8AA6-7207-C83E00261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73FABC-A41C-7743-A86E-57DFB7990F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FD8655-0DC6-8A24-B01B-830CA1A7AD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B579CA-C7FB-3CA0-CB93-DFAAC45DE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3387C-59EB-41EA-B8AC-6A521521E454}" type="datetimeFigureOut">
              <a:rPr lang="en-IN" smtClean="0"/>
              <a:t>30-01-2024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ADA101-A0CA-A613-E114-F4A0711EE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D30624-F0CA-63C9-7F8C-B5236D914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334B3-5434-459A-9E40-742702A651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21909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0D0E7-54E3-EC29-E2B7-7404A791A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4F3CBE8-F9B9-0930-5845-5D5EC62808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D5122C-6A41-39DD-CD17-0712EDCF8B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C99FFA-4913-C1C7-660C-968C47D57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3387C-59EB-41EA-B8AC-6A521521E454}" type="datetimeFigureOut">
              <a:rPr lang="en-IN" smtClean="0"/>
              <a:t>30-01-2024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2532D6-B5D3-086F-1471-7595A662D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0CBBD0-AE17-2C86-9CB3-BE3594900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334B3-5434-459A-9E40-742702A651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3620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FB281-E568-1F2A-42A0-D26936824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194238-AB1B-882B-901B-621247109E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DF6999-98F4-4EA3-5E8E-6B4180B23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3387C-59EB-41EA-B8AC-6A521521E454}" type="datetimeFigureOut">
              <a:rPr lang="en-IN" smtClean="0"/>
              <a:t>30-01-2024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59C1CF-B0A3-43C0-D1C0-A7AEBDE28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B89740-1209-CE32-0B9E-9B933B418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334B3-5434-459A-9E40-742702A651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34635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04E9AEF-7D1F-94B6-DC5C-7C93BEEAD7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29FD36-61F4-EAEF-BA53-BFEAC6F52B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796333-B76D-B185-510C-EDE87C36D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3387C-59EB-41EA-B8AC-6A521521E454}" type="datetimeFigureOut">
              <a:rPr lang="en-IN" smtClean="0"/>
              <a:t>30-01-2024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AD0E99-84D1-1BDA-FC17-E5BC3F015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2203FA-272B-DD9B-CE70-32ACA09B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334B3-5434-459A-9E40-742702A651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153868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53AF9BE-40C4-9481-346A-128A0DFB5E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0C6F23-D00F-C4A8-CB5C-69F3DB8EB9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3F618D-B87C-6E0D-0766-EB7802650B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23387C-59EB-41EA-B8AC-6A521521E454}" type="datetimeFigureOut">
              <a:rPr lang="en-IN" smtClean="0"/>
              <a:t>30-01-2024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072AD6-1A4C-BCD3-AE06-DDFD0A82C9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E8D811-C46C-952B-D320-FE81751702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5334B3-5434-459A-9E40-742702A651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6715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5E5B2-01BC-D37D-72A6-650BD3DDC0DA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00B050"/>
          </a:solidFill>
        </p:spPr>
        <p:txBody>
          <a:bodyPr>
            <a:normAutofit/>
          </a:bodyPr>
          <a:lstStyle/>
          <a:p>
            <a:r>
              <a:rPr lang="en-IN" sz="4000" b="1" dirty="0"/>
              <a:t>Ecological Interactions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AA55635-ACA4-EFCB-EE39-726C56EB4B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02350" y="1076325"/>
            <a:ext cx="4333875" cy="4695825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CDBEFA-DED1-741A-C9E6-8C919BA205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686050"/>
            <a:ext cx="3932237" cy="3182938"/>
          </a:xfrm>
          <a:solidFill>
            <a:srgbClr val="92D050"/>
          </a:solidFill>
        </p:spPr>
        <p:txBody>
          <a:bodyPr>
            <a:normAutofit fontScale="85000" lnSpcReduction="20000"/>
          </a:bodyPr>
          <a:lstStyle/>
          <a:p>
            <a:endParaRPr lang="en-IN" b="1" dirty="0"/>
          </a:p>
          <a:p>
            <a:endParaRPr lang="en-IN" b="1" dirty="0"/>
          </a:p>
          <a:p>
            <a:endParaRPr lang="en-IN" b="1" dirty="0"/>
          </a:p>
          <a:p>
            <a:endParaRPr lang="en-IN" b="1" dirty="0"/>
          </a:p>
          <a:p>
            <a:endParaRPr lang="en-IN" b="1" dirty="0"/>
          </a:p>
          <a:p>
            <a:endParaRPr lang="en-IN" b="1" dirty="0"/>
          </a:p>
          <a:p>
            <a:endParaRPr lang="en-IN" b="1" dirty="0"/>
          </a:p>
          <a:p>
            <a:r>
              <a:rPr lang="en-IN" sz="2000" dirty="0" err="1"/>
              <a:t>Dr.</a:t>
            </a:r>
            <a:r>
              <a:rPr lang="en-IN" sz="2000" dirty="0"/>
              <a:t> Ritu Goswami</a:t>
            </a:r>
          </a:p>
          <a:p>
            <a:r>
              <a:rPr lang="en-IN" sz="2000" dirty="0"/>
              <a:t>Asst. Prof. in Botany</a:t>
            </a:r>
          </a:p>
          <a:p>
            <a:r>
              <a:rPr lang="en-IN" sz="2000" dirty="0"/>
              <a:t>R </a:t>
            </a:r>
            <a:r>
              <a:rPr lang="en-IN" sz="2000" dirty="0" err="1"/>
              <a:t>R</a:t>
            </a:r>
            <a:r>
              <a:rPr lang="en-IN" sz="2000" dirty="0"/>
              <a:t> Bawa DAV College for Girls</a:t>
            </a:r>
          </a:p>
          <a:p>
            <a:r>
              <a:rPr lang="en-IN" sz="2000" dirty="0" err="1"/>
              <a:t>Batala</a:t>
            </a:r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val="2706298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3214826-25C8-7570-01B7-9B51CB0E00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021" y="0"/>
            <a:ext cx="91499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746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B753615-F79A-A6FF-1BD0-5E731610E6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021" y="0"/>
            <a:ext cx="91499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865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7C80D09-C439-0ADC-A6E3-1304BD212A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021" y="0"/>
            <a:ext cx="91499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514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EEF9DF7-0135-4D2D-1F43-EE5A9BD83A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021" y="0"/>
            <a:ext cx="91499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7859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06C573C-7F1F-5A86-EF40-D783AF0D92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021" y="0"/>
            <a:ext cx="91499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7745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5C4ACD4-F074-8F64-7E9D-B1B74E6239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021" y="0"/>
            <a:ext cx="91499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8351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9572B9B-C99E-0FCD-184D-FA2B9BE4AE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021" y="0"/>
            <a:ext cx="91499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7630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2CAD50D-91CF-7CE7-BC41-17734E5E10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021" y="0"/>
            <a:ext cx="91499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0047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6F239E4-C934-CA29-8877-C145182736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021" y="0"/>
            <a:ext cx="91499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3533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0253240-16D3-A9B6-5425-E3C939CAC2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021" y="0"/>
            <a:ext cx="91499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791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470E96D-F183-835E-D908-59F4A9A4B0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021" y="0"/>
            <a:ext cx="91499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4635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035D09B-71B0-1732-42EF-AE43E7986D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021" y="0"/>
            <a:ext cx="91499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7250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6CC7358-44C0-4E5D-1FE5-91D9112350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823"/>
          <a:stretch/>
        </p:blipFill>
        <p:spPr>
          <a:xfrm>
            <a:off x="1521021" y="842682"/>
            <a:ext cx="9149957" cy="6060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3052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DCD9CD4-8F8F-A9AA-9609-06641B9334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021" y="0"/>
            <a:ext cx="91499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8731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E0E484D-5982-BCC4-A2AC-6275F54176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4166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E93B077-5FB2-CD44-4957-FC1602BC1F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021" y="0"/>
            <a:ext cx="91499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0101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61B37CF-7063-79C8-00DF-2A179BCCFF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021" y="0"/>
            <a:ext cx="91499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8956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D31C9FC-2E7F-D940-2217-E652A1C16C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021" y="0"/>
            <a:ext cx="91499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5808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BFE2B0E-F9B1-277E-275E-8F2F534D07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021" y="0"/>
            <a:ext cx="9149957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6DF21C1-15F5-5C4D-F3F7-11682699E0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3421" y="152400"/>
            <a:ext cx="91499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7184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D059790-2BDE-BC0E-1A3A-8A9EA4B4EC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021" y="0"/>
            <a:ext cx="91499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668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BDBE478-7206-4760-6B31-B3319F8818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347"/>
          <a:stretch/>
        </p:blipFill>
        <p:spPr>
          <a:xfrm>
            <a:off x="1521021" y="806824"/>
            <a:ext cx="9149957" cy="605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0105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2FEFF99-9DC5-2490-1174-D18EB8531E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021" y="439269"/>
            <a:ext cx="91499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2748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E83EC17-4500-90B3-BF7C-5B162EC621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021" y="0"/>
            <a:ext cx="9149957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0D66938-76E7-5385-7815-165D81CDF7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3421" y="152400"/>
            <a:ext cx="91499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8427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7099A9-22A4-3FAC-E123-36188E1C97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918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55FEF29-4FD5-463E-6592-93CAC190ED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3522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6CF3A95-F18E-32C4-AA3A-839ADCAA72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26895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9083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0A5B280-4505-FB30-237E-0AC8100B7C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1753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0629958-4DE9-E78F-1B30-8AA108FCA34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693"/>
          <a:stretch/>
        </p:blipFill>
        <p:spPr>
          <a:xfrm>
            <a:off x="1521021" y="851648"/>
            <a:ext cx="9149957" cy="6006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2698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01B28BE-A30A-E962-1E22-EA3F8F668C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021" y="0"/>
            <a:ext cx="91499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9633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AF6A3D4-0B35-C2AE-3793-FC1CA718BB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2173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86ECE6-B2DD-66F5-55BF-8E6DB85C1F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6176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4B543C0-8BC0-D489-6DE1-FE03F5373A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40594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4EA1818-2B19-7E9C-E92B-0394BEA20A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4242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3A1AACF-D505-9A43-E0B4-000F11EA36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5926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D4C37C2-966B-F82A-B566-12390BA702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98685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BDBE87F-DBCA-A5AB-398D-C60F6DFD75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44940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5874DD4-DF3D-0967-5BF3-E7B2466915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29122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323BC2C-4237-4F57-DDC4-8A7589E8C3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1887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0DFF5CD-E724-9F24-4D42-8A4E888429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16738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107EF6A-C4EF-146D-7428-1A0DEDE351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56068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7FD17B5-FCD6-2DA2-1539-A026CB02B6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1881" y="797859"/>
            <a:ext cx="8238565" cy="5423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1353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981FC86-246B-FFD1-2804-EF7A6FC183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9504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20</Words>
  <Application>Microsoft Office PowerPoint</Application>
  <PresentationFormat>Widescreen</PresentationFormat>
  <Paragraphs>12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7" baseType="lpstr">
      <vt:lpstr>Arial</vt:lpstr>
      <vt:lpstr>Calibri</vt:lpstr>
      <vt:lpstr>Calibri Light</vt:lpstr>
      <vt:lpstr>Office Theme</vt:lpstr>
      <vt:lpstr>Ecological Interactions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Ritu Goswami Sharma</dc:creator>
  <cp:lastModifiedBy>Ritu Goswami Sharma</cp:lastModifiedBy>
  <cp:revision>4</cp:revision>
  <dcterms:created xsi:type="dcterms:W3CDTF">2024-01-30T06:25:30Z</dcterms:created>
  <dcterms:modified xsi:type="dcterms:W3CDTF">2024-01-30T09:48:44Z</dcterms:modified>
</cp:coreProperties>
</file>